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433" r:id="rId4"/>
    <p:sldId id="434" r:id="rId5"/>
    <p:sldId id="451" r:id="rId6"/>
    <p:sldId id="440" r:id="rId7"/>
    <p:sldId id="455" r:id="rId8"/>
    <p:sldId id="450" r:id="rId9"/>
    <p:sldId id="452" r:id="rId10"/>
    <p:sldId id="454" r:id="rId11"/>
    <p:sldId id="453" r:id="rId12"/>
    <p:sldId id="456" r:id="rId13"/>
    <p:sldId id="435" r:id="rId14"/>
    <p:sldId id="457" r:id="rId15"/>
    <p:sldId id="463" r:id="rId16"/>
    <p:sldId id="458" r:id="rId17"/>
    <p:sldId id="459" r:id="rId18"/>
    <p:sldId id="460" r:id="rId19"/>
    <p:sldId id="464" r:id="rId20"/>
    <p:sldId id="461" r:id="rId21"/>
    <p:sldId id="4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073A7212-CA44-48E3-9D4E-B82EC484DFC3}">
          <p14:sldIdLst>
            <p14:sldId id="256"/>
            <p14:sldId id="274"/>
            <p14:sldId id="433"/>
            <p14:sldId id="434"/>
            <p14:sldId id="451"/>
            <p14:sldId id="440"/>
            <p14:sldId id="455"/>
            <p14:sldId id="450"/>
            <p14:sldId id="452"/>
            <p14:sldId id="454"/>
            <p14:sldId id="453"/>
            <p14:sldId id="456"/>
            <p14:sldId id="435"/>
            <p14:sldId id="457"/>
            <p14:sldId id="463"/>
            <p14:sldId id="458"/>
            <p14:sldId id="459"/>
            <p14:sldId id="460"/>
            <p14:sldId id="464"/>
            <p14:sldId id="461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0" autoAdjust="0"/>
    <p:restoredTop sz="94660"/>
  </p:normalViewPr>
  <p:slideViewPr>
    <p:cSldViewPr snapToGrid="0">
      <p:cViewPr>
        <p:scale>
          <a:sx n="98" d="100"/>
          <a:sy n="98" d="100"/>
        </p:scale>
        <p:origin x="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9A3B-FF77-B44C-A173-BBF0E08F8FA4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F353F-3B3B-834B-8DEF-0BAB777F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A109D-447D-4727-8589-8E83D0055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0BC21D-A35C-465E-A4FE-01E302059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FD6D73-6750-4496-A005-FDC1CA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C91AAC-E570-416A-AD4A-2E385DDC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E9DC04-D490-4055-9718-C9CDDF2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68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933E2-7E23-4C59-A82E-EC9F0802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7297B-CDF4-499A-AF35-C2D3285C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E559BC-A116-429C-9633-8281DDD4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AF6192-17E5-42C1-A9C3-E7A4613D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52E3E6-4EFB-4B33-86C3-F2E23911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4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083C85D-99F7-4807-8663-00AAD9EF3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F19D49-A6C4-4D0A-A8C2-52E1685C4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49359C-E3CC-433F-A8FE-08F7DE88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0242C6-B32D-4BF0-9C5D-F41452BB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3A22AB-D9A1-4239-B71F-21A065C9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7D73BF-7612-4069-976F-C764004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7472D5-855B-4EB1-B011-797A5869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DCCD58-1DEB-4A89-9892-30DF5370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F4D125-3BD4-4527-B600-3DE29494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F478B9-5BE0-4AE8-8C43-866F870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2EC972-71D3-4E56-8B61-8EB0BBC5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2A03A6-9825-4EB4-BAA9-8A5711F6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F200-24DA-45C4-8470-5B607FA2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C4468C-0A32-423E-AAC5-044170B7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712569-0F39-4AA8-926E-9BCF32AC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98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8D1ED-122F-4B90-B5B7-EC3E994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8F46C-509C-4ADD-B178-B177B877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A770E4-C1FC-465C-96CA-A8EDDDF67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20CBC8-8DBC-4A45-AB94-71EBF0E7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EE6B47-174D-4C46-BD2E-9B2AB69B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8E23E3-54E4-402C-8259-CD27CD68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9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394A6-D77E-48F0-A6FF-4064F89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5617A4-523D-4BD8-9470-FDBA8724A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7E6251-4C2C-4E72-8A12-3FC35FA6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FF01473-8D99-4CF4-B17E-A0FC3C2B4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86C81A9-F3D4-4A10-BE94-16C00816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139A82-B525-4E46-8C15-11B36A07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5B45DF-B4FC-498A-BCE8-8820B19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D36D284-D828-402D-B81E-2872F90C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46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580E1-C101-4AB7-B544-3715E732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61E59EA-9F1B-4D4E-8FB1-B66A139F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6CAE61-C889-4485-AF6E-9E037F3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A474003-C886-4718-80A7-B3606332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7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1AE0B7F-9162-4DE2-9EAE-8E1FD289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632E57A-DD23-426A-92FA-60C3DEC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9A433ED-44D0-4377-8767-63E0550B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3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FBA21-B511-41EF-9FE3-22A2BBAE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0EF962-E22A-4760-833A-587E72E1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F47B79-393E-4323-BFDA-277DD694B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BA05D59-D31D-4F4D-8609-56603AE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9C2A10-3F52-4ED0-9BEA-CEC5512F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1D20A0-6FB3-4E01-B7A5-2AEF5105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398B7D-9C4B-4146-B460-1185C779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D88E45-E1CB-4BF5-AD11-D063FE5BF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FC6ED0-B51A-4415-B215-6D2FE165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3DD92F-8FF7-457B-A120-1DD482C1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B466FF-018D-4D66-9094-1794C8F0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3C33D4-C469-4860-9B16-8F036150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5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3D14340-4303-4E5C-A4CB-C2A6752A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AAE06B-56AB-4523-A207-C0861944A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BF5B68-B9E7-44D1-A20B-40834225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B4E3-8379-4DB8-8DD3-EAF6CD07B56D}" type="datetimeFigureOut">
              <a:rPr lang="en-GB" smtClean="0"/>
              <a:t>30/09/2020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18427A-C41A-479A-901B-F7EF1BE3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FA87FA-EBC5-4D2F-8B87-0E5DB121D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214438"/>
            <a:ext cx="9144000" cy="2387600"/>
          </a:xfrm>
        </p:spPr>
        <p:txBody>
          <a:bodyPr/>
          <a:lstStyle/>
          <a:p>
            <a:pPr algn="l"/>
            <a:r>
              <a:rPr lang="en-GB" dirty="0"/>
              <a:t>ZAS Academy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xmlns="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703638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Python Curriculum for IOT &amp; AI</a:t>
            </a:r>
          </a:p>
        </p:txBody>
      </p:sp>
    </p:spTree>
    <p:extLst>
      <p:ext uri="{BB962C8B-B14F-4D97-AF65-F5344CB8AC3E}">
        <p14:creationId xmlns:p14="http://schemas.microsoft.com/office/powerpoint/2010/main" val="9945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1738313"/>
            <a:ext cx="4438650" cy="443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" y="2000250"/>
            <a:ext cx="589205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LED, Battery and Switch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35" y="1934807"/>
            <a:ext cx="1172329" cy="2104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4" y="4488175"/>
            <a:ext cx="2155209" cy="2155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45" y="1690688"/>
            <a:ext cx="2496403" cy="2496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354" y="2833608"/>
            <a:ext cx="180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 leg - positive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3576" y="293888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leg - Negative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7785" y="5691116"/>
            <a:ext cx="1610436" cy="4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8472" y="5732060"/>
            <a:ext cx="85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Positve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67451" y="4705706"/>
            <a:ext cx="1460311" cy="16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68025" y="434084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Negative</a:t>
            </a:r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905235" y="3671248"/>
            <a:ext cx="3035255" cy="2442949"/>
          </a:xfrm>
          <a:custGeom>
            <a:avLst/>
            <a:gdLst>
              <a:gd name="connsiteX0" fmla="*/ 278407 w 3035255"/>
              <a:gd name="connsiteY0" fmla="*/ 0 h 2442949"/>
              <a:gd name="connsiteX1" fmla="*/ 223816 w 3035255"/>
              <a:gd name="connsiteY1" fmla="*/ 13648 h 2442949"/>
              <a:gd name="connsiteX2" fmla="*/ 182872 w 3035255"/>
              <a:gd name="connsiteY2" fmla="*/ 40943 h 2442949"/>
              <a:gd name="connsiteX3" fmla="*/ 141929 w 3035255"/>
              <a:gd name="connsiteY3" fmla="*/ 54591 h 2442949"/>
              <a:gd name="connsiteX4" fmla="*/ 87338 w 3035255"/>
              <a:gd name="connsiteY4" fmla="*/ 136477 h 2442949"/>
              <a:gd name="connsiteX5" fmla="*/ 73690 w 3035255"/>
              <a:gd name="connsiteY5" fmla="*/ 177421 h 2442949"/>
              <a:gd name="connsiteX6" fmla="*/ 46395 w 3035255"/>
              <a:gd name="connsiteY6" fmla="*/ 218364 h 2442949"/>
              <a:gd name="connsiteX7" fmla="*/ 19099 w 3035255"/>
              <a:gd name="connsiteY7" fmla="*/ 300251 h 2442949"/>
              <a:gd name="connsiteX8" fmla="*/ 19099 w 3035255"/>
              <a:gd name="connsiteY8" fmla="*/ 655092 h 2442949"/>
              <a:gd name="connsiteX9" fmla="*/ 46395 w 3035255"/>
              <a:gd name="connsiteY9" fmla="*/ 764274 h 2442949"/>
              <a:gd name="connsiteX10" fmla="*/ 73690 w 3035255"/>
              <a:gd name="connsiteY10" fmla="*/ 846161 h 2442949"/>
              <a:gd name="connsiteX11" fmla="*/ 114634 w 3035255"/>
              <a:gd name="connsiteY11" fmla="*/ 1037230 h 2442949"/>
              <a:gd name="connsiteX12" fmla="*/ 141929 w 3035255"/>
              <a:gd name="connsiteY12" fmla="*/ 1078173 h 2442949"/>
              <a:gd name="connsiteX13" fmla="*/ 169225 w 3035255"/>
              <a:gd name="connsiteY13" fmla="*/ 1160059 h 2442949"/>
              <a:gd name="connsiteX14" fmla="*/ 210168 w 3035255"/>
              <a:gd name="connsiteY14" fmla="*/ 1241946 h 2442949"/>
              <a:gd name="connsiteX15" fmla="*/ 237464 w 3035255"/>
              <a:gd name="connsiteY15" fmla="*/ 1282889 h 2442949"/>
              <a:gd name="connsiteX16" fmla="*/ 251111 w 3035255"/>
              <a:gd name="connsiteY16" fmla="*/ 1323833 h 2442949"/>
              <a:gd name="connsiteX17" fmla="*/ 332998 w 3035255"/>
              <a:gd name="connsiteY17" fmla="*/ 1446662 h 2442949"/>
              <a:gd name="connsiteX18" fmla="*/ 387589 w 3035255"/>
              <a:gd name="connsiteY18" fmla="*/ 1528549 h 2442949"/>
              <a:gd name="connsiteX19" fmla="*/ 428532 w 3035255"/>
              <a:gd name="connsiteY19" fmla="*/ 1569492 h 2442949"/>
              <a:gd name="connsiteX20" fmla="*/ 483123 w 3035255"/>
              <a:gd name="connsiteY20" fmla="*/ 1651379 h 2442949"/>
              <a:gd name="connsiteX21" fmla="*/ 524066 w 3035255"/>
              <a:gd name="connsiteY21" fmla="*/ 1692322 h 2442949"/>
              <a:gd name="connsiteX22" fmla="*/ 551362 w 3035255"/>
              <a:gd name="connsiteY22" fmla="*/ 1733265 h 2442949"/>
              <a:gd name="connsiteX23" fmla="*/ 592305 w 3035255"/>
              <a:gd name="connsiteY23" fmla="*/ 1760561 h 2442949"/>
              <a:gd name="connsiteX24" fmla="*/ 715135 w 3035255"/>
              <a:gd name="connsiteY24" fmla="*/ 1869743 h 2442949"/>
              <a:gd name="connsiteX25" fmla="*/ 742431 w 3035255"/>
              <a:gd name="connsiteY25" fmla="*/ 1910686 h 2442949"/>
              <a:gd name="connsiteX26" fmla="*/ 824317 w 3035255"/>
              <a:gd name="connsiteY26" fmla="*/ 1965277 h 2442949"/>
              <a:gd name="connsiteX27" fmla="*/ 851613 w 3035255"/>
              <a:gd name="connsiteY27" fmla="*/ 2006221 h 2442949"/>
              <a:gd name="connsiteX28" fmla="*/ 892556 w 3035255"/>
              <a:gd name="connsiteY28" fmla="*/ 2019868 h 2442949"/>
              <a:gd name="connsiteX29" fmla="*/ 974443 w 3035255"/>
              <a:gd name="connsiteY29" fmla="*/ 2074459 h 2442949"/>
              <a:gd name="connsiteX30" fmla="*/ 1015386 w 3035255"/>
              <a:gd name="connsiteY30" fmla="*/ 2101755 h 2442949"/>
              <a:gd name="connsiteX31" fmla="*/ 1056329 w 3035255"/>
              <a:gd name="connsiteY31" fmla="*/ 2142698 h 2442949"/>
              <a:gd name="connsiteX32" fmla="*/ 1083625 w 3035255"/>
              <a:gd name="connsiteY32" fmla="*/ 2183642 h 2442949"/>
              <a:gd name="connsiteX33" fmla="*/ 1124568 w 3035255"/>
              <a:gd name="connsiteY33" fmla="*/ 2197289 h 2442949"/>
              <a:gd name="connsiteX34" fmla="*/ 1206455 w 3035255"/>
              <a:gd name="connsiteY34" fmla="*/ 2251880 h 2442949"/>
              <a:gd name="connsiteX35" fmla="*/ 1288341 w 3035255"/>
              <a:gd name="connsiteY35" fmla="*/ 2306471 h 2442949"/>
              <a:gd name="connsiteX36" fmla="*/ 1329284 w 3035255"/>
              <a:gd name="connsiteY36" fmla="*/ 2320119 h 2442949"/>
              <a:gd name="connsiteX37" fmla="*/ 1506705 w 3035255"/>
              <a:gd name="connsiteY37" fmla="*/ 2361062 h 2442949"/>
              <a:gd name="connsiteX38" fmla="*/ 1629535 w 3035255"/>
              <a:gd name="connsiteY38" fmla="*/ 2402006 h 2442949"/>
              <a:gd name="connsiteX39" fmla="*/ 1670478 w 3035255"/>
              <a:gd name="connsiteY39" fmla="*/ 2415653 h 2442949"/>
              <a:gd name="connsiteX40" fmla="*/ 1861547 w 3035255"/>
              <a:gd name="connsiteY40" fmla="*/ 2442949 h 2442949"/>
              <a:gd name="connsiteX41" fmla="*/ 2325571 w 3035255"/>
              <a:gd name="connsiteY41" fmla="*/ 2429301 h 2442949"/>
              <a:gd name="connsiteX42" fmla="*/ 2516640 w 3035255"/>
              <a:gd name="connsiteY42" fmla="*/ 2374710 h 2442949"/>
              <a:gd name="connsiteX43" fmla="*/ 2598526 w 3035255"/>
              <a:gd name="connsiteY43" fmla="*/ 2320119 h 2442949"/>
              <a:gd name="connsiteX44" fmla="*/ 2639469 w 3035255"/>
              <a:gd name="connsiteY44" fmla="*/ 2306471 h 2442949"/>
              <a:gd name="connsiteX45" fmla="*/ 2721356 w 3035255"/>
              <a:gd name="connsiteY45" fmla="*/ 2251880 h 2442949"/>
              <a:gd name="connsiteX46" fmla="*/ 2803243 w 3035255"/>
              <a:gd name="connsiteY46" fmla="*/ 2197289 h 2442949"/>
              <a:gd name="connsiteX47" fmla="*/ 2885129 w 3035255"/>
              <a:gd name="connsiteY47" fmla="*/ 2142698 h 2442949"/>
              <a:gd name="connsiteX48" fmla="*/ 2926072 w 3035255"/>
              <a:gd name="connsiteY48" fmla="*/ 2115403 h 2442949"/>
              <a:gd name="connsiteX49" fmla="*/ 2967016 w 3035255"/>
              <a:gd name="connsiteY49" fmla="*/ 2101755 h 2442949"/>
              <a:gd name="connsiteX50" fmla="*/ 3035255 w 3035255"/>
              <a:gd name="connsiteY50" fmla="*/ 2047164 h 24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5255" h="2442949">
                <a:moveTo>
                  <a:pt x="278407" y="0"/>
                </a:moveTo>
                <a:cubicBezTo>
                  <a:pt x="260210" y="4549"/>
                  <a:pt x="241056" y="6259"/>
                  <a:pt x="223816" y="13648"/>
                </a:cubicBezTo>
                <a:cubicBezTo>
                  <a:pt x="208740" y="20109"/>
                  <a:pt x="197543" y="33608"/>
                  <a:pt x="182872" y="40943"/>
                </a:cubicBezTo>
                <a:cubicBezTo>
                  <a:pt x="170005" y="47377"/>
                  <a:pt x="155577" y="50042"/>
                  <a:pt x="141929" y="54591"/>
                </a:cubicBezTo>
                <a:cubicBezTo>
                  <a:pt x="123732" y="81886"/>
                  <a:pt x="97712" y="105355"/>
                  <a:pt x="87338" y="136477"/>
                </a:cubicBezTo>
                <a:cubicBezTo>
                  <a:pt x="82789" y="150125"/>
                  <a:pt x="80124" y="164554"/>
                  <a:pt x="73690" y="177421"/>
                </a:cubicBezTo>
                <a:cubicBezTo>
                  <a:pt x="66355" y="192092"/>
                  <a:pt x="53057" y="203375"/>
                  <a:pt x="46395" y="218364"/>
                </a:cubicBezTo>
                <a:cubicBezTo>
                  <a:pt x="34710" y="244656"/>
                  <a:pt x="19099" y="300251"/>
                  <a:pt x="19099" y="300251"/>
                </a:cubicBezTo>
                <a:cubicBezTo>
                  <a:pt x="-6348" y="452940"/>
                  <a:pt x="-6385" y="417236"/>
                  <a:pt x="19099" y="655092"/>
                </a:cubicBezTo>
                <a:cubicBezTo>
                  <a:pt x="23095" y="692393"/>
                  <a:pt x="34532" y="728685"/>
                  <a:pt x="46395" y="764274"/>
                </a:cubicBezTo>
                <a:lnTo>
                  <a:pt x="73690" y="846161"/>
                </a:lnTo>
                <a:cubicBezTo>
                  <a:pt x="79465" y="892362"/>
                  <a:pt x="84715" y="992351"/>
                  <a:pt x="114634" y="1037230"/>
                </a:cubicBezTo>
                <a:cubicBezTo>
                  <a:pt x="123732" y="1050878"/>
                  <a:pt x="135267" y="1063184"/>
                  <a:pt x="141929" y="1078173"/>
                </a:cubicBezTo>
                <a:cubicBezTo>
                  <a:pt x="153614" y="1104465"/>
                  <a:pt x="153266" y="1136119"/>
                  <a:pt x="169225" y="1160059"/>
                </a:cubicBezTo>
                <a:cubicBezTo>
                  <a:pt x="247459" y="1277414"/>
                  <a:pt x="153656" y="1128924"/>
                  <a:pt x="210168" y="1241946"/>
                </a:cubicBezTo>
                <a:cubicBezTo>
                  <a:pt x="217504" y="1256617"/>
                  <a:pt x="228365" y="1269241"/>
                  <a:pt x="237464" y="1282889"/>
                </a:cubicBezTo>
                <a:cubicBezTo>
                  <a:pt x="242013" y="1296537"/>
                  <a:pt x="244125" y="1311257"/>
                  <a:pt x="251111" y="1323833"/>
                </a:cubicBezTo>
                <a:cubicBezTo>
                  <a:pt x="251121" y="1323851"/>
                  <a:pt x="319345" y="1426182"/>
                  <a:pt x="332998" y="1446662"/>
                </a:cubicBezTo>
                <a:cubicBezTo>
                  <a:pt x="333003" y="1446670"/>
                  <a:pt x="387582" y="1528542"/>
                  <a:pt x="387589" y="1528549"/>
                </a:cubicBezTo>
                <a:cubicBezTo>
                  <a:pt x="401237" y="1542197"/>
                  <a:pt x="416683" y="1554257"/>
                  <a:pt x="428532" y="1569492"/>
                </a:cubicBezTo>
                <a:cubicBezTo>
                  <a:pt x="448672" y="1595387"/>
                  <a:pt x="459926" y="1628182"/>
                  <a:pt x="483123" y="1651379"/>
                </a:cubicBezTo>
                <a:cubicBezTo>
                  <a:pt x="496771" y="1665027"/>
                  <a:pt x="511710" y="1677495"/>
                  <a:pt x="524066" y="1692322"/>
                </a:cubicBezTo>
                <a:cubicBezTo>
                  <a:pt x="534567" y="1704923"/>
                  <a:pt x="539764" y="1721667"/>
                  <a:pt x="551362" y="1733265"/>
                </a:cubicBezTo>
                <a:cubicBezTo>
                  <a:pt x="562960" y="1744863"/>
                  <a:pt x="580046" y="1749664"/>
                  <a:pt x="592305" y="1760561"/>
                </a:cubicBezTo>
                <a:cubicBezTo>
                  <a:pt x="732527" y="1885204"/>
                  <a:pt x="622214" y="1807796"/>
                  <a:pt x="715135" y="1869743"/>
                </a:cubicBezTo>
                <a:cubicBezTo>
                  <a:pt x="724234" y="1883391"/>
                  <a:pt x="730087" y="1899885"/>
                  <a:pt x="742431" y="1910686"/>
                </a:cubicBezTo>
                <a:cubicBezTo>
                  <a:pt x="767119" y="1932288"/>
                  <a:pt x="824317" y="1965277"/>
                  <a:pt x="824317" y="1965277"/>
                </a:cubicBezTo>
                <a:cubicBezTo>
                  <a:pt x="833416" y="1978925"/>
                  <a:pt x="838805" y="1995974"/>
                  <a:pt x="851613" y="2006221"/>
                </a:cubicBezTo>
                <a:cubicBezTo>
                  <a:pt x="862846" y="2015208"/>
                  <a:pt x="879980" y="2012882"/>
                  <a:pt x="892556" y="2019868"/>
                </a:cubicBezTo>
                <a:cubicBezTo>
                  <a:pt x="921233" y="2035799"/>
                  <a:pt x="947147" y="2056262"/>
                  <a:pt x="974443" y="2074459"/>
                </a:cubicBezTo>
                <a:cubicBezTo>
                  <a:pt x="988091" y="2083558"/>
                  <a:pt x="1003788" y="2090157"/>
                  <a:pt x="1015386" y="2101755"/>
                </a:cubicBezTo>
                <a:cubicBezTo>
                  <a:pt x="1029034" y="2115403"/>
                  <a:pt x="1043973" y="2127871"/>
                  <a:pt x="1056329" y="2142698"/>
                </a:cubicBezTo>
                <a:cubicBezTo>
                  <a:pt x="1066830" y="2155299"/>
                  <a:pt x="1070817" y="2173395"/>
                  <a:pt x="1083625" y="2183642"/>
                </a:cubicBezTo>
                <a:cubicBezTo>
                  <a:pt x="1094858" y="2192629"/>
                  <a:pt x="1110920" y="2192740"/>
                  <a:pt x="1124568" y="2197289"/>
                </a:cubicBezTo>
                <a:cubicBezTo>
                  <a:pt x="1215433" y="2288156"/>
                  <a:pt x="1117573" y="2202502"/>
                  <a:pt x="1206455" y="2251880"/>
                </a:cubicBezTo>
                <a:cubicBezTo>
                  <a:pt x="1235132" y="2267811"/>
                  <a:pt x="1257220" y="2296097"/>
                  <a:pt x="1288341" y="2306471"/>
                </a:cubicBezTo>
                <a:cubicBezTo>
                  <a:pt x="1301989" y="2311020"/>
                  <a:pt x="1315328" y="2316630"/>
                  <a:pt x="1329284" y="2320119"/>
                </a:cubicBezTo>
                <a:cubicBezTo>
                  <a:pt x="1415889" y="2341771"/>
                  <a:pt x="1404808" y="2327096"/>
                  <a:pt x="1506705" y="2361062"/>
                </a:cubicBezTo>
                <a:lnTo>
                  <a:pt x="1629535" y="2402006"/>
                </a:lnTo>
                <a:cubicBezTo>
                  <a:pt x="1643183" y="2406555"/>
                  <a:pt x="1656203" y="2413869"/>
                  <a:pt x="1670478" y="2415653"/>
                </a:cubicBezTo>
                <a:cubicBezTo>
                  <a:pt x="1807119" y="2432733"/>
                  <a:pt x="1743482" y="2423271"/>
                  <a:pt x="1861547" y="2442949"/>
                </a:cubicBezTo>
                <a:cubicBezTo>
                  <a:pt x="2016222" y="2438400"/>
                  <a:pt x="2171223" y="2440326"/>
                  <a:pt x="2325571" y="2429301"/>
                </a:cubicBezTo>
                <a:cubicBezTo>
                  <a:pt x="2335765" y="2428573"/>
                  <a:pt x="2496494" y="2388141"/>
                  <a:pt x="2516640" y="2374710"/>
                </a:cubicBezTo>
                <a:cubicBezTo>
                  <a:pt x="2543935" y="2356513"/>
                  <a:pt x="2567405" y="2330493"/>
                  <a:pt x="2598526" y="2320119"/>
                </a:cubicBezTo>
                <a:cubicBezTo>
                  <a:pt x="2612174" y="2315570"/>
                  <a:pt x="2626893" y="2313457"/>
                  <a:pt x="2639469" y="2306471"/>
                </a:cubicBezTo>
                <a:cubicBezTo>
                  <a:pt x="2668146" y="2290539"/>
                  <a:pt x="2694060" y="2270077"/>
                  <a:pt x="2721356" y="2251880"/>
                </a:cubicBezTo>
                <a:lnTo>
                  <a:pt x="2803243" y="2197289"/>
                </a:lnTo>
                <a:lnTo>
                  <a:pt x="2885129" y="2142698"/>
                </a:lnTo>
                <a:cubicBezTo>
                  <a:pt x="2898777" y="2133600"/>
                  <a:pt x="2910511" y="2120590"/>
                  <a:pt x="2926072" y="2115403"/>
                </a:cubicBezTo>
                <a:lnTo>
                  <a:pt x="2967016" y="2101755"/>
                </a:lnTo>
                <a:cubicBezTo>
                  <a:pt x="3018665" y="2067321"/>
                  <a:pt x="2996360" y="2086057"/>
                  <a:pt x="3035255" y="20471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567452" y="3138986"/>
            <a:ext cx="2938818" cy="1863664"/>
          </a:xfrm>
          <a:custGeom>
            <a:avLst/>
            <a:gdLst>
              <a:gd name="connsiteX0" fmla="*/ 0 w 2456597"/>
              <a:gd name="connsiteY0" fmla="*/ 2538484 h 2552131"/>
              <a:gd name="connsiteX1" fmla="*/ 54591 w 2456597"/>
              <a:gd name="connsiteY1" fmla="*/ 2552131 h 2552131"/>
              <a:gd name="connsiteX2" fmla="*/ 259307 w 2456597"/>
              <a:gd name="connsiteY2" fmla="*/ 2538484 h 2552131"/>
              <a:gd name="connsiteX3" fmla="*/ 382137 w 2456597"/>
              <a:gd name="connsiteY3" fmla="*/ 2511188 h 2552131"/>
              <a:gd name="connsiteX4" fmla="*/ 423080 w 2456597"/>
              <a:gd name="connsiteY4" fmla="*/ 2497540 h 2552131"/>
              <a:gd name="connsiteX5" fmla="*/ 586853 w 2456597"/>
              <a:gd name="connsiteY5" fmla="*/ 2470245 h 2552131"/>
              <a:gd name="connsiteX6" fmla="*/ 682388 w 2456597"/>
              <a:gd name="connsiteY6" fmla="*/ 2442949 h 2552131"/>
              <a:gd name="connsiteX7" fmla="*/ 750627 w 2456597"/>
              <a:gd name="connsiteY7" fmla="*/ 2429302 h 2552131"/>
              <a:gd name="connsiteX8" fmla="*/ 873456 w 2456597"/>
              <a:gd name="connsiteY8" fmla="*/ 2388358 h 2552131"/>
              <a:gd name="connsiteX9" fmla="*/ 955343 w 2456597"/>
              <a:gd name="connsiteY9" fmla="*/ 2361063 h 2552131"/>
              <a:gd name="connsiteX10" fmla="*/ 996286 w 2456597"/>
              <a:gd name="connsiteY10" fmla="*/ 2333767 h 2552131"/>
              <a:gd name="connsiteX11" fmla="*/ 1078173 w 2456597"/>
              <a:gd name="connsiteY11" fmla="*/ 2306472 h 2552131"/>
              <a:gd name="connsiteX12" fmla="*/ 1119116 w 2456597"/>
              <a:gd name="connsiteY12" fmla="*/ 2292824 h 2552131"/>
              <a:gd name="connsiteX13" fmla="*/ 1201003 w 2456597"/>
              <a:gd name="connsiteY13" fmla="*/ 2265528 h 2552131"/>
              <a:gd name="connsiteX14" fmla="*/ 1364776 w 2456597"/>
              <a:gd name="connsiteY14" fmla="*/ 2238233 h 2552131"/>
              <a:gd name="connsiteX15" fmla="*/ 1555844 w 2456597"/>
              <a:gd name="connsiteY15" fmla="*/ 2183642 h 2552131"/>
              <a:gd name="connsiteX16" fmla="*/ 1637731 w 2456597"/>
              <a:gd name="connsiteY16" fmla="*/ 2156346 h 2552131"/>
              <a:gd name="connsiteX17" fmla="*/ 1678674 w 2456597"/>
              <a:gd name="connsiteY17" fmla="*/ 2129051 h 2552131"/>
              <a:gd name="connsiteX18" fmla="*/ 1719618 w 2456597"/>
              <a:gd name="connsiteY18" fmla="*/ 2115403 h 2552131"/>
              <a:gd name="connsiteX19" fmla="*/ 1842447 w 2456597"/>
              <a:gd name="connsiteY19" fmla="*/ 2033516 h 2552131"/>
              <a:gd name="connsiteX20" fmla="*/ 1883391 w 2456597"/>
              <a:gd name="connsiteY20" fmla="*/ 2006221 h 2552131"/>
              <a:gd name="connsiteX21" fmla="*/ 1924334 w 2456597"/>
              <a:gd name="connsiteY21" fmla="*/ 1992573 h 2552131"/>
              <a:gd name="connsiteX22" fmla="*/ 2006221 w 2456597"/>
              <a:gd name="connsiteY22" fmla="*/ 1937982 h 2552131"/>
              <a:gd name="connsiteX23" fmla="*/ 2088107 w 2456597"/>
              <a:gd name="connsiteY23" fmla="*/ 1910687 h 2552131"/>
              <a:gd name="connsiteX24" fmla="*/ 2129050 w 2456597"/>
              <a:gd name="connsiteY24" fmla="*/ 1883391 h 2552131"/>
              <a:gd name="connsiteX25" fmla="*/ 2210937 w 2456597"/>
              <a:gd name="connsiteY25" fmla="*/ 1719618 h 2552131"/>
              <a:gd name="connsiteX26" fmla="*/ 2238232 w 2456597"/>
              <a:gd name="connsiteY26" fmla="*/ 1637731 h 2552131"/>
              <a:gd name="connsiteX27" fmla="*/ 2265528 w 2456597"/>
              <a:gd name="connsiteY27" fmla="*/ 1514902 h 2552131"/>
              <a:gd name="connsiteX28" fmla="*/ 2279176 w 2456597"/>
              <a:gd name="connsiteY28" fmla="*/ 1323833 h 2552131"/>
              <a:gd name="connsiteX29" fmla="*/ 2292824 w 2456597"/>
              <a:gd name="connsiteY29" fmla="*/ 1241946 h 2552131"/>
              <a:gd name="connsiteX30" fmla="*/ 2320119 w 2456597"/>
              <a:gd name="connsiteY30" fmla="*/ 1119116 h 2552131"/>
              <a:gd name="connsiteX31" fmla="*/ 2333767 w 2456597"/>
              <a:gd name="connsiteY31" fmla="*/ 1078173 h 2552131"/>
              <a:gd name="connsiteX32" fmla="*/ 2374710 w 2456597"/>
              <a:gd name="connsiteY32" fmla="*/ 941696 h 2552131"/>
              <a:gd name="connsiteX33" fmla="*/ 2388358 w 2456597"/>
              <a:gd name="connsiteY33" fmla="*/ 900752 h 2552131"/>
              <a:gd name="connsiteX34" fmla="*/ 2402006 w 2456597"/>
              <a:gd name="connsiteY34" fmla="*/ 777922 h 2552131"/>
              <a:gd name="connsiteX35" fmla="*/ 2415653 w 2456597"/>
              <a:gd name="connsiteY35" fmla="*/ 709684 h 2552131"/>
              <a:gd name="connsiteX36" fmla="*/ 2429301 w 2456597"/>
              <a:gd name="connsiteY36" fmla="*/ 614149 h 2552131"/>
              <a:gd name="connsiteX37" fmla="*/ 2456597 w 2456597"/>
              <a:gd name="connsiteY37" fmla="*/ 423081 h 2552131"/>
              <a:gd name="connsiteX38" fmla="*/ 2442949 w 2456597"/>
              <a:gd name="connsiteY38" fmla="*/ 122830 h 2552131"/>
              <a:gd name="connsiteX39" fmla="*/ 2429301 w 2456597"/>
              <a:gd name="connsiteY39" fmla="*/ 81887 h 2552131"/>
              <a:gd name="connsiteX40" fmla="*/ 2388358 w 2456597"/>
              <a:gd name="connsiteY40" fmla="*/ 68239 h 2552131"/>
              <a:gd name="connsiteX41" fmla="*/ 2347415 w 2456597"/>
              <a:gd name="connsiteY41" fmla="*/ 40943 h 2552131"/>
              <a:gd name="connsiteX42" fmla="*/ 2251880 w 2456597"/>
              <a:gd name="connsiteY42" fmla="*/ 0 h 255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6597" h="2552131">
                <a:moveTo>
                  <a:pt x="0" y="2538484"/>
                </a:moveTo>
                <a:cubicBezTo>
                  <a:pt x="18197" y="2543033"/>
                  <a:pt x="35834" y="2552131"/>
                  <a:pt x="54591" y="2552131"/>
                </a:cubicBezTo>
                <a:cubicBezTo>
                  <a:pt x="122981" y="2552131"/>
                  <a:pt x="191256" y="2545289"/>
                  <a:pt x="259307" y="2538484"/>
                </a:cubicBezTo>
                <a:cubicBezTo>
                  <a:pt x="280955" y="2536319"/>
                  <a:pt x="357588" y="2518202"/>
                  <a:pt x="382137" y="2511188"/>
                </a:cubicBezTo>
                <a:cubicBezTo>
                  <a:pt x="395969" y="2507236"/>
                  <a:pt x="409124" y="2501029"/>
                  <a:pt x="423080" y="2497540"/>
                </a:cubicBezTo>
                <a:cubicBezTo>
                  <a:pt x="476287" y="2484238"/>
                  <a:pt x="532943" y="2477947"/>
                  <a:pt x="586853" y="2470245"/>
                </a:cubicBezTo>
                <a:cubicBezTo>
                  <a:pt x="632444" y="2455048"/>
                  <a:pt x="630982" y="2454372"/>
                  <a:pt x="682388" y="2442949"/>
                </a:cubicBezTo>
                <a:cubicBezTo>
                  <a:pt x="705032" y="2437917"/>
                  <a:pt x="728248" y="2435405"/>
                  <a:pt x="750627" y="2429302"/>
                </a:cubicBezTo>
                <a:cubicBezTo>
                  <a:pt x="750638" y="2429299"/>
                  <a:pt x="852979" y="2395184"/>
                  <a:pt x="873456" y="2388358"/>
                </a:cubicBezTo>
                <a:cubicBezTo>
                  <a:pt x="873461" y="2388356"/>
                  <a:pt x="955338" y="2361067"/>
                  <a:pt x="955343" y="2361063"/>
                </a:cubicBezTo>
                <a:cubicBezTo>
                  <a:pt x="968991" y="2351964"/>
                  <a:pt x="981297" y="2340429"/>
                  <a:pt x="996286" y="2333767"/>
                </a:cubicBezTo>
                <a:cubicBezTo>
                  <a:pt x="1022578" y="2322082"/>
                  <a:pt x="1050877" y="2315570"/>
                  <a:pt x="1078173" y="2306472"/>
                </a:cubicBezTo>
                <a:lnTo>
                  <a:pt x="1119116" y="2292824"/>
                </a:lnTo>
                <a:lnTo>
                  <a:pt x="1201003" y="2265528"/>
                </a:lnTo>
                <a:cubicBezTo>
                  <a:pt x="1255594" y="2256430"/>
                  <a:pt x="1311085" y="2251656"/>
                  <a:pt x="1364776" y="2238233"/>
                </a:cubicBezTo>
                <a:cubicBezTo>
                  <a:pt x="1501868" y="2203959"/>
                  <a:pt x="1438371" y="2222799"/>
                  <a:pt x="1555844" y="2183642"/>
                </a:cubicBezTo>
                <a:cubicBezTo>
                  <a:pt x="1555845" y="2183642"/>
                  <a:pt x="1637730" y="2156347"/>
                  <a:pt x="1637731" y="2156346"/>
                </a:cubicBezTo>
                <a:cubicBezTo>
                  <a:pt x="1651379" y="2147248"/>
                  <a:pt x="1664003" y="2136386"/>
                  <a:pt x="1678674" y="2129051"/>
                </a:cubicBezTo>
                <a:cubicBezTo>
                  <a:pt x="1691541" y="2122617"/>
                  <a:pt x="1707042" y="2122390"/>
                  <a:pt x="1719618" y="2115403"/>
                </a:cubicBezTo>
                <a:cubicBezTo>
                  <a:pt x="1719636" y="2115393"/>
                  <a:pt x="1821967" y="2047169"/>
                  <a:pt x="1842447" y="2033516"/>
                </a:cubicBezTo>
                <a:cubicBezTo>
                  <a:pt x="1856095" y="2024417"/>
                  <a:pt x="1867830" y="2011408"/>
                  <a:pt x="1883391" y="2006221"/>
                </a:cubicBezTo>
                <a:cubicBezTo>
                  <a:pt x="1897039" y="2001672"/>
                  <a:pt x="1911758" y="1999559"/>
                  <a:pt x="1924334" y="1992573"/>
                </a:cubicBezTo>
                <a:cubicBezTo>
                  <a:pt x="1953011" y="1976641"/>
                  <a:pt x="1975099" y="1948356"/>
                  <a:pt x="2006221" y="1937982"/>
                </a:cubicBezTo>
                <a:lnTo>
                  <a:pt x="2088107" y="1910687"/>
                </a:lnTo>
                <a:cubicBezTo>
                  <a:pt x="2101755" y="1901588"/>
                  <a:pt x="2118249" y="1895735"/>
                  <a:pt x="2129050" y="1883391"/>
                </a:cubicBezTo>
                <a:cubicBezTo>
                  <a:pt x="2186034" y="1818266"/>
                  <a:pt x="2185166" y="1796929"/>
                  <a:pt x="2210937" y="1719618"/>
                </a:cubicBezTo>
                <a:lnTo>
                  <a:pt x="2238232" y="1637731"/>
                </a:lnTo>
                <a:cubicBezTo>
                  <a:pt x="2257506" y="1560636"/>
                  <a:pt x="2248201" y="1601533"/>
                  <a:pt x="2265528" y="1514902"/>
                </a:cubicBezTo>
                <a:cubicBezTo>
                  <a:pt x="2270077" y="1451212"/>
                  <a:pt x="2272822" y="1387368"/>
                  <a:pt x="2279176" y="1323833"/>
                </a:cubicBezTo>
                <a:cubicBezTo>
                  <a:pt x="2281930" y="1296298"/>
                  <a:pt x="2287874" y="1269172"/>
                  <a:pt x="2292824" y="1241946"/>
                </a:cubicBezTo>
                <a:cubicBezTo>
                  <a:pt x="2299861" y="1203244"/>
                  <a:pt x="2309165" y="1157455"/>
                  <a:pt x="2320119" y="1119116"/>
                </a:cubicBezTo>
                <a:cubicBezTo>
                  <a:pt x="2324071" y="1105284"/>
                  <a:pt x="2329815" y="1092005"/>
                  <a:pt x="2333767" y="1078173"/>
                </a:cubicBezTo>
                <a:cubicBezTo>
                  <a:pt x="2375023" y="933780"/>
                  <a:pt x="2309839" y="1136310"/>
                  <a:pt x="2374710" y="941696"/>
                </a:cubicBezTo>
                <a:lnTo>
                  <a:pt x="2388358" y="900752"/>
                </a:lnTo>
                <a:cubicBezTo>
                  <a:pt x="2392907" y="859809"/>
                  <a:pt x="2396180" y="818703"/>
                  <a:pt x="2402006" y="777922"/>
                </a:cubicBezTo>
                <a:cubicBezTo>
                  <a:pt x="2405286" y="754959"/>
                  <a:pt x="2411840" y="732565"/>
                  <a:pt x="2415653" y="709684"/>
                </a:cubicBezTo>
                <a:cubicBezTo>
                  <a:pt x="2420941" y="677953"/>
                  <a:pt x="2424409" y="645943"/>
                  <a:pt x="2429301" y="614149"/>
                </a:cubicBezTo>
                <a:cubicBezTo>
                  <a:pt x="2455539" y="443606"/>
                  <a:pt x="2430822" y="629278"/>
                  <a:pt x="2456597" y="423081"/>
                </a:cubicBezTo>
                <a:cubicBezTo>
                  <a:pt x="2452048" y="322997"/>
                  <a:pt x="2450939" y="222698"/>
                  <a:pt x="2442949" y="122830"/>
                </a:cubicBezTo>
                <a:cubicBezTo>
                  <a:pt x="2441802" y="108490"/>
                  <a:pt x="2439473" y="92059"/>
                  <a:pt x="2429301" y="81887"/>
                </a:cubicBezTo>
                <a:cubicBezTo>
                  <a:pt x="2419129" y="71715"/>
                  <a:pt x="2401225" y="74673"/>
                  <a:pt x="2388358" y="68239"/>
                </a:cubicBezTo>
                <a:cubicBezTo>
                  <a:pt x="2373687" y="60903"/>
                  <a:pt x="2362404" y="47605"/>
                  <a:pt x="2347415" y="40943"/>
                </a:cubicBezTo>
                <a:cubicBezTo>
                  <a:pt x="2241825" y="-5986"/>
                  <a:pt x="2289808" y="37928"/>
                  <a:pt x="225188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415654" y="2784143"/>
            <a:ext cx="3248167" cy="286603"/>
          </a:xfrm>
          <a:custGeom>
            <a:avLst/>
            <a:gdLst>
              <a:gd name="connsiteX0" fmla="*/ 3248167 w 3248167"/>
              <a:gd name="connsiteY0" fmla="*/ 286603 h 286603"/>
              <a:gd name="connsiteX1" fmla="*/ 3193576 w 3248167"/>
              <a:gd name="connsiteY1" fmla="*/ 259308 h 286603"/>
              <a:gd name="connsiteX2" fmla="*/ 3070746 w 3248167"/>
              <a:gd name="connsiteY2" fmla="*/ 204717 h 286603"/>
              <a:gd name="connsiteX3" fmla="*/ 2906973 w 3248167"/>
              <a:gd name="connsiteY3" fmla="*/ 177421 h 286603"/>
              <a:gd name="connsiteX4" fmla="*/ 2852382 w 3248167"/>
              <a:gd name="connsiteY4" fmla="*/ 163773 h 286603"/>
              <a:gd name="connsiteX5" fmla="*/ 2756847 w 3248167"/>
              <a:gd name="connsiteY5" fmla="*/ 150126 h 286603"/>
              <a:gd name="connsiteX6" fmla="*/ 2702256 w 3248167"/>
              <a:gd name="connsiteY6" fmla="*/ 136478 h 286603"/>
              <a:gd name="connsiteX7" fmla="*/ 2565779 w 3248167"/>
              <a:gd name="connsiteY7" fmla="*/ 109182 h 286603"/>
              <a:gd name="connsiteX8" fmla="*/ 2511188 w 3248167"/>
              <a:gd name="connsiteY8" fmla="*/ 95535 h 286603"/>
              <a:gd name="connsiteX9" fmla="*/ 2470245 w 3248167"/>
              <a:gd name="connsiteY9" fmla="*/ 81887 h 286603"/>
              <a:gd name="connsiteX10" fmla="*/ 2183642 w 3248167"/>
              <a:gd name="connsiteY10" fmla="*/ 54591 h 286603"/>
              <a:gd name="connsiteX11" fmla="*/ 2101755 w 3248167"/>
              <a:gd name="connsiteY11" fmla="*/ 27296 h 286603"/>
              <a:gd name="connsiteX12" fmla="*/ 1746913 w 3248167"/>
              <a:gd name="connsiteY12" fmla="*/ 0 h 286603"/>
              <a:gd name="connsiteX13" fmla="*/ 1009934 w 3248167"/>
              <a:gd name="connsiteY13" fmla="*/ 13648 h 286603"/>
              <a:gd name="connsiteX14" fmla="*/ 955343 w 3248167"/>
              <a:gd name="connsiteY14" fmla="*/ 27296 h 286603"/>
              <a:gd name="connsiteX15" fmla="*/ 791570 w 3248167"/>
              <a:gd name="connsiteY15" fmla="*/ 54591 h 286603"/>
              <a:gd name="connsiteX16" fmla="*/ 600501 w 3248167"/>
              <a:gd name="connsiteY16" fmla="*/ 68239 h 286603"/>
              <a:gd name="connsiteX17" fmla="*/ 504967 w 3248167"/>
              <a:gd name="connsiteY17" fmla="*/ 81887 h 286603"/>
              <a:gd name="connsiteX18" fmla="*/ 286603 w 3248167"/>
              <a:gd name="connsiteY18" fmla="*/ 109182 h 286603"/>
              <a:gd name="connsiteX19" fmla="*/ 150125 w 3248167"/>
              <a:gd name="connsiteY19" fmla="*/ 150126 h 286603"/>
              <a:gd name="connsiteX20" fmla="*/ 68239 w 3248167"/>
              <a:gd name="connsiteY20" fmla="*/ 177421 h 286603"/>
              <a:gd name="connsiteX21" fmla="*/ 27295 w 3248167"/>
              <a:gd name="connsiteY21" fmla="*/ 191069 h 286603"/>
              <a:gd name="connsiteX22" fmla="*/ 0 w 3248167"/>
              <a:gd name="connsiteY22" fmla="*/ 218364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48167" h="286603">
                <a:moveTo>
                  <a:pt x="3248167" y="286603"/>
                </a:moveTo>
                <a:cubicBezTo>
                  <a:pt x="3229970" y="277505"/>
                  <a:pt x="3211240" y="269402"/>
                  <a:pt x="3193576" y="259308"/>
                </a:cubicBezTo>
                <a:cubicBezTo>
                  <a:pt x="3136298" y="226578"/>
                  <a:pt x="3154854" y="218735"/>
                  <a:pt x="3070746" y="204717"/>
                </a:cubicBezTo>
                <a:cubicBezTo>
                  <a:pt x="3016155" y="195618"/>
                  <a:pt x="2960665" y="190844"/>
                  <a:pt x="2906973" y="177421"/>
                </a:cubicBezTo>
                <a:cubicBezTo>
                  <a:pt x="2888776" y="172872"/>
                  <a:pt x="2870837" y="167128"/>
                  <a:pt x="2852382" y="163773"/>
                </a:cubicBezTo>
                <a:cubicBezTo>
                  <a:pt x="2820733" y="158019"/>
                  <a:pt x="2788496" y="155880"/>
                  <a:pt x="2756847" y="150126"/>
                </a:cubicBezTo>
                <a:cubicBezTo>
                  <a:pt x="2738392" y="146771"/>
                  <a:pt x="2720597" y="140408"/>
                  <a:pt x="2702256" y="136478"/>
                </a:cubicBezTo>
                <a:cubicBezTo>
                  <a:pt x="2656893" y="126757"/>
                  <a:pt x="2610787" y="120433"/>
                  <a:pt x="2565779" y="109182"/>
                </a:cubicBezTo>
                <a:cubicBezTo>
                  <a:pt x="2547582" y="104633"/>
                  <a:pt x="2529223" y="100688"/>
                  <a:pt x="2511188" y="95535"/>
                </a:cubicBezTo>
                <a:cubicBezTo>
                  <a:pt x="2497356" y="91583"/>
                  <a:pt x="2484520" y="83671"/>
                  <a:pt x="2470245" y="81887"/>
                </a:cubicBezTo>
                <a:cubicBezTo>
                  <a:pt x="2375019" y="69984"/>
                  <a:pt x="2183642" y="54591"/>
                  <a:pt x="2183642" y="54591"/>
                </a:cubicBezTo>
                <a:lnTo>
                  <a:pt x="2101755" y="27296"/>
                </a:lnTo>
                <a:cubicBezTo>
                  <a:pt x="1961450" y="-19472"/>
                  <a:pt x="2075223" y="14275"/>
                  <a:pt x="1746913" y="0"/>
                </a:cubicBezTo>
                <a:lnTo>
                  <a:pt x="1009934" y="13648"/>
                </a:lnTo>
                <a:cubicBezTo>
                  <a:pt x="991188" y="14294"/>
                  <a:pt x="973779" y="23839"/>
                  <a:pt x="955343" y="27296"/>
                </a:cubicBezTo>
                <a:cubicBezTo>
                  <a:pt x="900947" y="37495"/>
                  <a:pt x="846773" y="50648"/>
                  <a:pt x="791570" y="54591"/>
                </a:cubicBezTo>
                <a:lnTo>
                  <a:pt x="600501" y="68239"/>
                </a:lnTo>
                <a:lnTo>
                  <a:pt x="504967" y="81887"/>
                </a:lnTo>
                <a:cubicBezTo>
                  <a:pt x="432051" y="91002"/>
                  <a:pt x="358977" y="96023"/>
                  <a:pt x="286603" y="109182"/>
                </a:cubicBezTo>
                <a:cubicBezTo>
                  <a:pt x="241227" y="117432"/>
                  <a:pt x="192854" y="135883"/>
                  <a:pt x="150125" y="150126"/>
                </a:cubicBezTo>
                <a:lnTo>
                  <a:pt x="68239" y="177421"/>
                </a:lnTo>
                <a:cubicBezTo>
                  <a:pt x="54591" y="181970"/>
                  <a:pt x="37468" y="180896"/>
                  <a:pt x="27295" y="191069"/>
                </a:cubicBezTo>
                <a:lnTo>
                  <a:pt x="0" y="218364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02" y="2050869"/>
            <a:ext cx="4081114" cy="34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Button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2" y="1562647"/>
            <a:ext cx="5358894" cy="52021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08" y="104503"/>
            <a:ext cx="56600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794" y="3286556"/>
            <a:ext cx="1100403" cy="17543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Input GPIO Pins are </a:t>
            </a:r>
            <a:r>
              <a:rPr lang="en-US" dirty="0" smtClean="0">
                <a:solidFill>
                  <a:srgbClr val="FF0000"/>
                </a:solidFill>
              </a:rPr>
              <a:t>Pulled High by default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86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Touch Sensor</a:t>
            </a:r>
            <a:endParaRPr lang="en-US" b="1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5133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259111"/>
            <a:ext cx="4406900" cy="47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Ultrasonic Sensor</a:t>
            </a:r>
            <a:endParaRPr lang="en-US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10" y="2921603"/>
            <a:ext cx="4150099" cy="390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9884" y="3010480"/>
            <a:ext cx="2684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It has 4 pins</a:t>
            </a:r>
          </a:p>
          <a:p>
            <a:endParaRPr lang="en-US" sz="2800" b="1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VCC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Trig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Echo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err="1" smtClean="0"/>
              <a:t>Gnd</a:t>
            </a:r>
            <a:endParaRPr lang="en-US" sz="2800" b="1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87" y="67400"/>
            <a:ext cx="3246575" cy="32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Does Ultrasonic Sensor Works?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4439"/>
            <a:ext cx="5564614" cy="29793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65" y="3421164"/>
            <a:ext cx="4966929" cy="2263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7457" y="3477112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Trigger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79500" y="3816627"/>
            <a:ext cx="600794" cy="241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93449" y="4379177"/>
            <a:ext cx="600794" cy="241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79149" y="431509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79304" y="4748509"/>
            <a:ext cx="800195" cy="46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2" y="1956254"/>
            <a:ext cx="802169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2192000" cy="661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89" y="4824072"/>
            <a:ext cx="1524302" cy="1434749"/>
          </a:xfrm>
          <a:prstGeom prst="rect">
            <a:avLst/>
          </a:prstGeom>
        </p:spPr>
      </p:pic>
      <p:pic>
        <p:nvPicPr>
          <p:cNvPr id="7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5" y="3684017"/>
            <a:ext cx="1524302" cy="14347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8" y="854836"/>
            <a:ext cx="3481505" cy="3276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Does Ultrasonic Sensor Works?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368313"/>
            <a:ext cx="4553974" cy="144014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301316" y="3470787"/>
            <a:ext cx="0" cy="737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58200" y="4208206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660296" y="3741062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50356" y="3724497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842513" y="3714560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39200" y="4181704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614453" y="4151887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816549" y="3694682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806609" y="3664659"/>
            <a:ext cx="1097366" cy="134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0893288" y="3668180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919793" y="4135324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9493472" y="3444285"/>
            <a:ext cx="0" cy="73741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883" y="3658771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417453" y="3212612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07513" y="3196047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599670" y="3186110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82822" y="3652147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 rot="2489813">
            <a:off x="2986185" y="4044159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/>
          <p:cNvSpPr/>
          <p:nvPr/>
        </p:nvSpPr>
        <p:spPr>
          <a:xfrm rot="2489813">
            <a:off x="3098829" y="4027595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2489813">
            <a:off x="3221412" y="4050785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2489813">
            <a:off x="3343995" y="4064039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/>
          <p:cNvSpPr/>
          <p:nvPr/>
        </p:nvSpPr>
        <p:spPr>
          <a:xfrm rot="2489813">
            <a:off x="3476517" y="4067351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c 71"/>
          <p:cNvSpPr/>
          <p:nvPr/>
        </p:nvSpPr>
        <p:spPr>
          <a:xfrm rot="2489813">
            <a:off x="3618978" y="4080601"/>
            <a:ext cx="1155222" cy="124651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c 73"/>
          <p:cNvSpPr/>
          <p:nvPr/>
        </p:nvSpPr>
        <p:spPr>
          <a:xfrm rot="13799713">
            <a:off x="3918302" y="5094528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/>
          <p:cNvSpPr/>
          <p:nvPr/>
        </p:nvSpPr>
        <p:spPr>
          <a:xfrm rot="13799713">
            <a:off x="4153529" y="5101154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/>
          <p:cNvSpPr/>
          <p:nvPr/>
        </p:nvSpPr>
        <p:spPr>
          <a:xfrm rot="13799713">
            <a:off x="4276112" y="5114408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/>
          <p:cNvSpPr/>
          <p:nvPr/>
        </p:nvSpPr>
        <p:spPr>
          <a:xfrm rot="13799713">
            <a:off x="4408634" y="5117720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/>
          <p:cNvSpPr/>
          <p:nvPr/>
        </p:nvSpPr>
        <p:spPr>
          <a:xfrm rot="13799713">
            <a:off x="3807257" y="5091220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/>
          <p:cNvSpPr/>
          <p:nvPr/>
        </p:nvSpPr>
        <p:spPr>
          <a:xfrm rot="13799713">
            <a:off x="4027634" y="5104469"/>
            <a:ext cx="868018" cy="924339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004606" y="6726356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4196763" y="6259212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183227" y="6247960"/>
            <a:ext cx="1097366" cy="134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5283441" y="6242649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309946" y="6699854"/>
            <a:ext cx="2087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130836" y="3436926"/>
            <a:ext cx="1325551" cy="20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195608" y="4526533"/>
            <a:ext cx="1325551" cy="20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168079" y="5600775"/>
            <a:ext cx="1325551" cy="2008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161196" y="6476887"/>
            <a:ext cx="1325551" cy="2008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481205" y="3130167"/>
            <a:ext cx="52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Trig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594170" y="612885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758" y="4478083"/>
            <a:ext cx="3628574" cy="233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525" y="3130167"/>
            <a:ext cx="915037" cy="589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623" y="6075196"/>
            <a:ext cx="952487" cy="6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Calculating Distance</a:t>
            </a:r>
            <a:endParaRPr lang="en-US" b="1" dirty="0"/>
          </a:p>
        </p:txBody>
      </p:sp>
      <p:sp>
        <p:nvSpPr>
          <p:cNvPr id="3" name="Triangle 2"/>
          <p:cNvSpPr/>
          <p:nvPr/>
        </p:nvSpPr>
        <p:spPr>
          <a:xfrm>
            <a:off x="8597347" y="596348"/>
            <a:ext cx="2574235" cy="2008740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114183" y="1789043"/>
            <a:ext cx="1520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611139" y="1123122"/>
            <a:ext cx="46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879495" y="1789043"/>
            <a:ext cx="9939" cy="8160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30138" y="1904677"/>
            <a:ext cx="46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71652" y="1903847"/>
            <a:ext cx="46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52330" y="1789043"/>
            <a:ext cx="84493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Distance = Speed x Time</a:t>
            </a:r>
          </a:p>
          <a:p>
            <a:r>
              <a:rPr lang="en-US" sz="3200" b="1" dirty="0" smtClean="0">
                <a:solidFill>
                  <a:srgbClr val="27ACC5"/>
                </a:solidFill>
              </a:rPr>
              <a:t>Time = </a:t>
            </a:r>
            <a:r>
              <a:rPr lang="en-US" sz="3200" b="1" dirty="0" err="1" smtClean="0">
                <a:solidFill>
                  <a:srgbClr val="27ACC5"/>
                </a:solidFill>
              </a:rPr>
              <a:t>EchoTime</a:t>
            </a:r>
            <a:r>
              <a:rPr lang="en-US" sz="3200" b="1" dirty="0" smtClean="0">
                <a:solidFill>
                  <a:srgbClr val="27ACC5"/>
                </a:solidFill>
              </a:rPr>
              <a:t>/2</a:t>
            </a:r>
          </a:p>
          <a:p>
            <a:r>
              <a:rPr lang="en-US" sz="3200" b="1" dirty="0" smtClean="0">
                <a:solidFill>
                  <a:srgbClr val="27ACC5"/>
                </a:solidFill>
              </a:rPr>
              <a:t>Speed = Speed of Sound = 340 m/s = 34000 cm/s</a:t>
            </a:r>
            <a:endParaRPr lang="en-US" sz="3200" b="1" dirty="0">
              <a:solidFill>
                <a:srgbClr val="27ACC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6918" y="3811900"/>
            <a:ext cx="6097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7ACC5"/>
                </a:solidFill>
              </a:rPr>
              <a:t>Distance = (Speed x </a:t>
            </a:r>
            <a:r>
              <a:rPr lang="en-US" sz="3200" b="1" dirty="0" err="1" smtClean="0">
                <a:solidFill>
                  <a:srgbClr val="27ACC5"/>
                </a:solidFill>
              </a:rPr>
              <a:t>EchoTime</a:t>
            </a:r>
            <a:r>
              <a:rPr lang="en-US" sz="3200" b="1" dirty="0" smtClean="0">
                <a:solidFill>
                  <a:srgbClr val="27ACC5"/>
                </a:solidFill>
              </a:rPr>
              <a:t>/2) 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6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Connections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74" y="458215"/>
            <a:ext cx="5124245" cy="6202073"/>
          </a:xfrm>
        </p:spPr>
      </p:pic>
    </p:spTree>
    <p:extLst>
      <p:ext uri="{BB962C8B-B14F-4D97-AF65-F5344CB8AC3E}">
        <p14:creationId xmlns:p14="http://schemas.microsoft.com/office/powerpoint/2010/main" val="117896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 smtClean="0"/>
              <a:t>Day7 </a:t>
            </a:r>
            <a:r>
              <a:rPr lang="en-GB" sz="4000" dirty="0"/>
              <a:t>- Agenda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xmlns="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algn="l"/>
            <a:r>
              <a:rPr lang="en-GB" sz="2000" b="1" u="sng" dirty="0">
                <a:solidFill>
                  <a:srgbClr val="FF0000"/>
                </a:solidFill>
              </a:rPr>
              <a:t>Day 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 smtClean="0"/>
              <a:t>Blynking</a:t>
            </a:r>
            <a:r>
              <a:rPr lang="en-GB" sz="2000" dirty="0" smtClean="0"/>
              <a:t> 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DHT11 sensor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 Email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 Ultrasonic sensor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75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Ultrasonic Sensor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6" y="1917065"/>
            <a:ext cx="400944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04" y="2209075"/>
            <a:ext cx="4429396" cy="18836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12062" y="5849024"/>
            <a:ext cx="345438" cy="6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7454470" y="5409489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437622" y="5392924"/>
            <a:ext cx="921309" cy="16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8342366" y="5382987"/>
            <a:ext cx="9940" cy="467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45396" y="5849024"/>
            <a:ext cx="3298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2545" y="504015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 us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825773" y="5890124"/>
            <a:ext cx="64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LOW</a:t>
            </a:r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7664479" y="48040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246375" y="4611121"/>
            <a:ext cx="121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TrigPin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3868" y="586456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208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Ultrasonic+LED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813"/>
            <a:ext cx="432522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4813"/>
            <a:ext cx="4521062" cy="47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3" y="1452634"/>
            <a:ext cx="8388919" cy="472432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 </a:t>
            </a:r>
            <a:r>
              <a:rPr lang="en-US" b="1" smtClean="0"/>
              <a:t>Pin Diagram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75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336550"/>
            <a:ext cx="10515600" cy="1325563"/>
          </a:xfrm>
        </p:spPr>
        <p:txBody>
          <a:bodyPr/>
          <a:lstStyle/>
          <a:p>
            <a:r>
              <a:rPr lang="en-US" b="1" dirty="0" smtClean="0"/>
              <a:t>PILED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798001"/>
            <a:ext cx="4278312" cy="40241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8290">
            <a:off x="4620640" y="2622072"/>
            <a:ext cx="2421387" cy="248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18" y="1549478"/>
            <a:ext cx="4597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336550"/>
            <a:ext cx="10515600" cy="1325563"/>
          </a:xfrm>
        </p:spPr>
        <p:txBody>
          <a:bodyPr/>
          <a:lstStyle/>
          <a:p>
            <a:r>
              <a:rPr lang="en-US" b="1" dirty="0" smtClean="0"/>
              <a:t>PILED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9" y="1604780"/>
            <a:ext cx="4597400" cy="452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43" y="1182216"/>
            <a:ext cx="5736528" cy="4943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95" y="11113"/>
            <a:ext cx="3479800" cy="33020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4938395" y="3224599"/>
            <a:ext cx="0" cy="803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97079" y="3980882"/>
            <a:ext cx="33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418781" y="3093643"/>
            <a:ext cx="23712" cy="1515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00152" y="3076832"/>
            <a:ext cx="1142341" cy="1149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45845" y="4648652"/>
            <a:ext cx="386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B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</a:t>
            </a:r>
          </a:p>
          <a:p>
            <a:r>
              <a:rPr lang="en-US" b="1" dirty="0">
                <a:solidFill>
                  <a:srgbClr val="0070C0"/>
                </a:solidFill>
              </a:rPr>
              <a:t>M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413"/>
            <a:ext cx="10515600" cy="1325563"/>
          </a:xfrm>
        </p:spPr>
        <p:txBody>
          <a:bodyPr/>
          <a:lstStyle/>
          <a:p>
            <a:r>
              <a:rPr lang="en-US" b="1" dirty="0" smtClean="0"/>
              <a:t>Touch Sensor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069"/>
            <a:ext cx="3670300" cy="4051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227137"/>
            <a:ext cx="3848100" cy="523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2957512"/>
            <a:ext cx="2273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21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Touch Sensor BCM &amp; Board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4" y="1432106"/>
            <a:ext cx="2975802" cy="5232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03" y="1432106"/>
            <a:ext cx="3682612" cy="52324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97280" y="1062774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Library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4971093" y="1009503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BCM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33" y="1432106"/>
            <a:ext cx="4081587" cy="52324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146853" y="1009503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983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Gmail 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2" y="2102699"/>
            <a:ext cx="8479038" cy="4351338"/>
          </a:xfrm>
        </p:spPr>
      </p:pic>
      <p:sp>
        <p:nvSpPr>
          <p:cNvPr id="5" name="Freeform 4"/>
          <p:cNvSpPr/>
          <p:nvPr/>
        </p:nvSpPr>
        <p:spPr>
          <a:xfrm>
            <a:off x="3581788" y="5481474"/>
            <a:ext cx="1322721" cy="421152"/>
          </a:xfrm>
          <a:custGeom>
            <a:avLst/>
            <a:gdLst>
              <a:gd name="connsiteX0" fmla="*/ 1322721 w 1322721"/>
              <a:gd name="connsiteY0" fmla="*/ 137929 h 421152"/>
              <a:gd name="connsiteX1" fmla="*/ 109063 w 1322721"/>
              <a:gd name="connsiteY1" fmla="*/ 420562 h 421152"/>
              <a:gd name="connsiteX2" fmla="*/ 125688 w 1322721"/>
              <a:gd name="connsiteY2" fmla="*/ 71428 h 421152"/>
              <a:gd name="connsiteX3" fmla="*/ 707579 w 1322721"/>
              <a:gd name="connsiteY3" fmla="*/ 4926 h 421152"/>
              <a:gd name="connsiteX4" fmla="*/ 857208 w 1322721"/>
              <a:gd name="connsiteY4" fmla="*/ 4926 h 421152"/>
              <a:gd name="connsiteX5" fmla="*/ 956961 w 1322721"/>
              <a:gd name="connsiteY5" fmla="*/ 4926 h 421152"/>
              <a:gd name="connsiteX6" fmla="*/ 1040088 w 1322721"/>
              <a:gd name="connsiteY6" fmla="*/ 54802 h 421152"/>
              <a:gd name="connsiteX7" fmla="*/ 1272845 w 1322721"/>
              <a:gd name="connsiteY7" fmla="*/ 204431 h 421152"/>
              <a:gd name="connsiteX8" fmla="*/ 1256219 w 1322721"/>
              <a:gd name="connsiteY8" fmla="*/ 187806 h 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721" h="421152">
                <a:moveTo>
                  <a:pt x="1322721" y="137929"/>
                </a:moveTo>
                <a:cubicBezTo>
                  <a:pt x="815644" y="284787"/>
                  <a:pt x="308568" y="431645"/>
                  <a:pt x="109063" y="420562"/>
                </a:cubicBezTo>
                <a:cubicBezTo>
                  <a:pt x="-90442" y="409479"/>
                  <a:pt x="25935" y="140701"/>
                  <a:pt x="125688" y="71428"/>
                </a:cubicBezTo>
                <a:cubicBezTo>
                  <a:pt x="225441" y="2155"/>
                  <a:pt x="585659" y="16010"/>
                  <a:pt x="707579" y="4926"/>
                </a:cubicBezTo>
                <a:cubicBezTo>
                  <a:pt x="829499" y="-6158"/>
                  <a:pt x="857208" y="4926"/>
                  <a:pt x="857208" y="4926"/>
                </a:cubicBezTo>
                <a:cubicBezTo>
                  <a:pt x="898772" y="4926"/>
                  <a:pt x="926481" y="-3387"/>
                  <a:pt x="956961" y="4926"/>
                </a:cubicBezTo>
                <a:cubicBezTo>
                  <a:pt x="987441" y="13239"/>
                  <a:pt x="987441" y="21551"/>
                  <a:pt x="1040088" y="54802"/>
                </a:cubicBezTo>
                <a:cubicBezTo>
                  <a:pt x="1092735" y="88053"/>
                  <a:pt x="1236823" y="182264"/>
                  <a:pt x="1272845" y="204431"/>
                </a:cubicBezTo>
                <a:cubicBezTo>
                  <a:pt x="1308867" y="226598"/>
                  <a:pt x="1282543" y="207202"/>
                  <a:pt x="1256219" y="1878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523972" y="4067792"/>
            <a:ext cx="1322721" cy="421152"/>
          </a:xfrm>
          <a:custGeom>
            <a:avLst/>
            <a:gdLst>
              <a:gd name="connsiteX0" fmla="*/ 1322721 w 1322721"/>
              <a:gd name="connsiteY0" fmla="*/ 137929 h 421152"/>
              <a:gd name="connsiteX1" fmla="*/ 109063 w 1322721"/>
              <a:gd name="connsiteY1" fmla="*/ 420562 h 421152"/>
              <a:gd name="connsiteX2" fmla="*/ 125688 w 1322721"/>
              <a:gd name="connsiteY2" fmla="*/ 71428 h 421152"/>
              <a:gd name="connsiteX3" fmla="*/ 707579 w 1322721"/>
              <a:gd name="connsiteY3" fmla="*/ 4926 h 421152"/>
              <a:gd name="connsiteX4" fmla="*/ 857208 w 1322721"/>
              <a:gd name="connsiteY4" fmla="*/ 4926 h 421152"/>
              <a:gd name="connsiteX5" fmla="*/ 956961 w 1322721"/>
              <a:gd name="connsiteY5" fmla="*/ 4926 h 421152"/>
              <a:gd name="connsiteX6" fmla="*/ 1040088 w 1322721"/>
              <a:gd name="connsiteY6" fmla="*/ 54802 h 421152"/>
              <a:gd name="connsiteX7" fmla="*/ 1272845 w 1322721"/>
              <a:gd name="connsiteY7" fmla="*/ 204431 h 421152"/>
              <a:gd name="connsiteX8" fmla="*/ 1256219 w 1322721"/>
              <a:gd name="connsiteY8" fmla="*/ 187806 h 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721" h="421152">
                <a:moveTo>
                  <a:pt x="1322721" y="137929"/>
                </a:moveTo>
                <a:cubicBezTo>
                  <a:pt x="815644" y="284787"/>
                  <a:pt x="308568" y="431645"/>
                  <a:pt x="109063" y="420562"/>
                </a:cubicBezTo>
                <a:cubicBezTo>
                  <a:pt x="-90442" y="409479"/>
                  <a:pt x="25935" y="140701"/>
                  <a:pt x="125688" y="71428"/>
                </a:cubicBezTo>
                <a:cubicBezTo>
                  <a:pt x="225441" y="2155"/>
                  <a:pt x="585659" y="16010"/>
                  <a:pt x="707579" y="4926"/>
                </a:cubicBezTo>
                <a:cubicBezTo>
                  <a:pt x="829499" y="-6158"/>
                  <a:pt x="857208" y="4926"/>
                  <a:pt x="857208" y="4926"/>
                </a:cubicBezTo>
                <a:cubicBezTo>
                  <a:pt x="898772" y="4926"/>
                  <a:pt x="926481" y="-3387"/>
                  <a:pt x="956961" y="4926"/>
                </a:cubicBezTo>
                <a:cubicBezTo>
                  <a:pt x="987441" y="13239"/>
                  <a:pt x="987441" y="21551"/>
                  <a:pt x="1040088" y="54802"/>
                </a:cubicBezTo>
                <a:cubicBezTo>
                  <a:pt x="1092735" y="88053"/>
                  <a:pt x="1236823" y="182264"/>
                  <a:pt x="1272845" y="204431"/>
                </a:cubicBezTo>
                <a:cubicBezTo>
                  <a:pt x="1308867" y="226598"/>
                  <a:pt x="1282543" y="207202"/>
                  <a:pt x="1256219" y="1878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Email Settings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71" y="0"/>
            <a:ext cx="6855229" cy="6857159"/>
          </a:xfrm>
        </p:spPr>
      </p:pic>
    </p:spTree>
    <p:extLst>
      <p:ext uri="{BB962C8B-B14F-4D97-AF65-F5344CB8AC3E}">
        <p14:creationId xmlns:p14="http://schemas.microsoft.com/office/powerpoint/2010/main" val="55446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24269</TotalTime>
  <Words>147</Words>
  <Application>Microsoft Macintosh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ZAS Academy</vt:lpstr>
      <vt:lpstr>Day7 - Agenda</vt:lpstr>
      <vt:lpstr>Pi Pin Diagram</vt:lpstr>
      <vt:lpstr>PILED</vt:lpstr>
      <vt:lpstr>PILED</vt:lpstr>
      <vt:lpstr>Touch Sensor</vt:lpstr>
      <vt:lpstr>Touch Sensor BCM &amp; Board</vt:lpstr>
      <vt:lpstr>Gmail Settings</vt:lpstr>
      <vt:lpstr>Email Settings</vt:lpstr>
      <vt:lpstr>Switch</vt:lpstr>
      <vt:lpstr>LED, Battery and Switch</vt:lpstr>
      <vt:lpstr>Button</vt:lpstr>
      <vt:lpstr>Touch Sensor</vt:lpstr>
      <vt:lpstr>Ultrasonic Sensor</vt:lpstr>
      <vt:lpstr>How Does Ultrasonic Sensor Works?</vt:lpstr>
      <vt:lpstr>PowerPoint Presentation</vt:lpstr>
      <vt:lpstr>How Does Ultrasonic Sensor Works?</vt:lpstr>
      <vt:lpstr>Calculating Distance</vt:lpstr>
      <vt:lpstr>Connections</vt:lpstr>
      <vt:lpstr>Ultrasonic Sensor</vt:lpstr>
      <vt:lpstr>Ultrasonic+LED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fakruddin0510@hotmail.com</cp:lastModifiedBy>
  <cp:revision>434</cp:revision>
  <dcterms:created xsi:type="dcterms:W3CDTF">2020-01-28T06:57:28Z</dcterms:created>
  <dcterms:modified xsi:type="dcterms:W3CDTF">2020-10-02T05:04:34Z</dcterms:modified>
</cp:coreProperties>
</file>